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76" r:id="rId3"/>
    <p:sldId id="278" r:id="rId4"/>
    <p:sldId id="279" r:id="rId5"/>
    <p:sldId id="284" r:id="rId6"/>
    <p:sldId id="285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91" autoAdjust="0"/>
    <p:restoredTop sz="94660"/>
  </p:normalViewPr>
  <p:slideViewPr>
    <p:cSldViewPr snapToGrid="0">
      <p:cViewPr varScale="1">
        <p:scale>
          <a:sx n="67" d="100"/>
          <a:sy n="67" d="100"/>
        </p:scale>
        <p:origin x="72" y="3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1DAE10-E73F-B176-F373-4C99F88BA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42CDB87-7F62-76FB-5BCD-F191A45CCE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3196F6-9BA3-7FAA-E817-0B5A75CD4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7112-888A-40C4-BD31-96BD10D39A6F}" type="datetimeFigureOut">
              <a:rPr lang="fr-CH" smtClean="0"/>
              <a:t>10.06.2025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F7DEE5E-1C5C-C72C-9937-7D2DEF48E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2282C6A-7557-D96E-ABC5-0C560F7C4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9570-E4E2-49F5-94D2-857274C6B23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61830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CE4DB2-1760-F3B4-ABBC-B7EE898A4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768EE52-C6A7-A78E-BE03-45319A8365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F6D72D-DA2B-AD46-85E8-1B346339A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7112-888A-40C4-BD31-96BD10D39A6F}" type="datetimeFigureOut">
              <a:rPr lang="fr-CH" smtClean="0"/>
              <a:t>10.06.2025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D4DB0A-9503-D5F5-CB54-7D6355AA6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E38C37-C578-428A-E330-A8D0840D7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9570-E4E2-49F5-94D2-857274C6B23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2357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571A955-07B1-71DC-E725-E606D42640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4DD96E3-5928-983D-ABF3-D888D9FE29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A2D43E-7075-1391-F956-4B44236E6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7112-888A-40C4-BD31-96BD10D39A6F}" type="datetimeFigureOut">
              <a:rPr lang="fr-CH" smtClean="0"/>
              <a:t>10.06.2025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B221086-A374-2523-DBC8-6E9920A32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7120AA-B978-DD21-77D6-2A3216E4D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9570-E4E2-49F5-94D2-857274C6B23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56752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DFB6EC-236C-A67E-8437-9FEC38444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95560C-BFFA-591A-4367-A56776A68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849989-4F5F-8A72-D6FB-4C100888A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7112-888A-40C4-BD31-96BD10D39A6F}" type="datetimeFigureOut">
              <a:rPr lang="fr-CH" smtClean="0"/>
              <a:t>10.06.2025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2B13BDB-E005-F800-D4FF-95C7852BC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65C9D41-E36C-721E-664A-C352B1C92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9570-E4E2-49F5-94D2-857274C6B23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6786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7425E9-501F-B782-8589-F5C96DD97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D6B0201-DE8B-87E8-41AC-00DFD269B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9B5EC4D-C96E-CEDF-B169-D660413FA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7112-888A-40C4-BD31-96BD10D39A6F}" type="datetimeFigureOut">
              <a:rPr lang="fr-CH" smtClean="0"/>
              <a:t>10.06.2025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0CEF8C5-31B7-5D14-D537-5BE9C7FEF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7F358F-FDC3-EE53-735A-BEEA54AAE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9570-E4E2-49F5-94D2-857274C6B23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93010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5FAD2A-31FC-6D83-5B43-21878DED7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62A456-D6E2-78AB-FC63-BFADC7C212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0D517DD-C6B8-D861-B7B3-683B13D41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D301C10-C71B-0B3B-8F9A-B2EFD880C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7112-888A-40C4-BD31-96BD10D39A6F}" type="datetimeFigureOut">
              <a:rPr lang="fr-CH" smtClean="0"/>
              <a:t>10.06.2025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B80AC17-1A96-58C2-D138-19079354E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F3C0C5E-0B43-D971-7903-791FA397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9570-E4E2-49F5-94D2-857274C6B23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30031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7B96A5-6720-67EA-03AE-3032F208F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831C7C-B3F3-4964-325F-73960782B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193983-5E37-BF11-5E53-BE42CC658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0C0A68C-DC69-E323-0E79-3F0897BB62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12607D4-9D1C-5BCA-5A2C-98A076088F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E6D90A6-195F-7259-39D5-FFDE5C119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7112-888A-40C4-BD31-96BD10D39A6F}" type="datetimeFigureOut">
              <a:rPr lang="fr-CH" smtClean="0"/>
              <a:t>10.06.2025</a:t>
            </a:fld>
            <a:endParaRPr lang="fr-CH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340907D-AAD3-CF97-8FBE-93CC21D9D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57F48CB-8A71-D87A-843F-B8F4599E5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9570-E4E2-49F5-94D2-857274C6B23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80560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D70159-0A5A-4A6A-F810-8CC67944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CA4EF4D-7694-1C63-1ED3-977353B06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7112-888A-40C4-BD31-96BD10D39A6F}" type="datetimeFigureOut">
              <a:rPr lang="fr-CH" smtClean="0"/>
              <a:t>10.06.2025</a:t>
            </a:fld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C162DA-11BB-E4AD-D1A3-6738E826F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94716C1-3300-9DD2-DC2A-C74FABE0E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9570-E4E2-49F5-94D2-857274C6B23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02711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48535B1-C35F-FA3F-C3FB-21D2D265A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7112-888A-40C4-BD31-96BD10D39A6F}" type="datetimeFigureOut">
              <a:rPr lang="fr-CH" smtClean="0"/>
              <a:t>10.06.2025</a:t>
            </a:fld>
            <a:endParaRPr lang="fr-CH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58A7794-8D46-D541-2AF5-12C644B5A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04F926-FD2F-DADC-005F-E1D228174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9570-E4E2-49F5-94D2-857274C6B23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09172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F94E3B-1562-399E-921D-15757EFC7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05AAD6-78AA-8513-FC5C-C235B7C84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31E0A7D-B2C5-095A-EA68-AB33CB9B37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B22B7BC-C19F-1532-7853-1A70D3F3A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7112-888A-40C4-BD31-96BD10D39A6F}" type="datetimeFigureOut">
              <a:rPr lang="fr-CH" smtClean="0"/>
              <a:t>10.06.2025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77AFC5C-DE51-FB78-82E5-19C6255D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C05C49C-B74C-8D8C-FD01-DCF2BED5D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9570-E4E2-49F5-94D2-857274C6B23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71870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04758D-84B3-E9B0-CC7D-2E9D34D3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B1EC06B-F4D1-42C6-D264-CC1FB0A83F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8BA3D59-B14E-23BE-114D-5888ABD3EC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CAA7AF-4260-422A-9976-AEA28CC74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7112-888A-40C4-BD31-96BD10D39A6F}" type="datetimeFigureOut">
              <a:rPr lang="fr-CH" smtClean="0"/>
              <a:t>10.06.2025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CB93AA2-BBE3-61E5-53EB-9948880C9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66E8A9-589A-4B0A-8F94-BF0DB07E2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9570-E4E2-49F5-94D2-857274C6B23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27295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5CAD743-F491-8172-BD4C-BE1646294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F7B5053-F32A-B3C6-97C7-38EC0DA46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A3E48DD-3C07-5018-3F42-8968367E8F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137112-888A-40C4-BD31-96BD10D39A6F}" type="datetimeFigureOut">
              <a:rPr lang="fr-CH" smtClean="0"/>
              <a:t>10.06.2025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BFA68D7-394F-A81B-D498-13B09E61E1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3B2FF0-516C-3311-7FE7-3F4B4570EA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759570-E4E2-49F5-94D2-857274C6B23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92453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05B754-7854-8D9C-6D9F-37E2E3C7D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Image 5" descr="Une image contenant Graphique, art, Caractère coloré&#10;&#10;Le contenu généré par l’IA peut être incorrect.">
            <a:extLst>
              <a:ext uri="{FF2B5EF4-FFF2-40B4-BE49-F238E27FC236}">
                <a16:creationId xmlns:a16="http://schemas.microsoft.com/office/drawing/2014/main" id="{A1ECEFDB-A486-4431-BC66-22BB265AAA9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81" r="-1" b="15571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4" name="Image 3" descr="Ecole d'ingénieurs Arc">
            <a:extLst>
              <a:ext uri="{FF2B5EF4-FFF2-40B4-BE49-F238E27FC236}">
                <a16:creationId xmlns:a16="http://schemas.microsoft.com/office/drawing/2014/main" id="{A24667E0-985A-B5CC-88AE-B8E35D5A3C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1" r="-1" b="13211"/>
          <a:stretch/>
        </p:blipFill>
        <p:spPr bwMode="auto">
          <a:xfrm>
            <a:off x="4547938" y="3681409"/>
            <a:ext cx="7644062" cy="3176595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3A09025-77E1-0BEF-D6B0-BB6B6288E7E1}"/>
              </a:ext>
            </a:extLst>
          </p:cNvPr>
          <p:cNvSpPr txBox="1"/>
          <p:nvPr/>
        </p:nvSpPr>
        <p:spPr>
          <a:xfrm>
            <a:off x="838200" y="1115219"/>
            <a:ext cx="655955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GCode</a:t>
            </a:r>
            <a:r>
              <a:rPr lang="en-US" sz="5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Studio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F15E816-61D6-4DDA-DB08-5A52007A5310}"/>
              </a:ext>
            </a:extLst>
          </p:cNvPr>
          <p:cNvSpPr txBox="1"/>
          <p:nvPr/>
        </p:nvSpPr>
        <p:spPr>
          <a:xfrm>
            <a:off x="838200" y="3902075"/>
            <a:ext cx="5395912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CAS-IDD </a:t>
            </a:r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Projet</a:t>
            </a: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Java</a:t>
            </a:r>
            <a:b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Dolci Marco &amp; Toussaint Guillaume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60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1000" r="81000" b="90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B9FF51-8FA8-BDC9-9162-BD3E8F0CF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4848FEB4-2A5A-EEA1-3C2C-66C38EC6DFFF}"/>
              </a:ext>
            </a:extLst>
          </p:cNvPr>
          <p:cNvSpPr txBox="1"/>
          <p:nvPr/>
        </p:nvSpPr>
        <p:spPr>
          <a:xfrm>
            <a:off x="8032750" y="6204155"/>
            <a:ext cx="4031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sz="1400" dirty="0"/>
              <a:t>CAS-IDD Projet Java</a:t>
            </a:r>
            <a:br>
              <a:rPr lang="fr-CH" sz="1400" dirty="0"/>
            </a:br>
            <a:r>
              <a:rPr lang="fr-CH" sz="1400" dirty="0"/>
              <a:t>Dolci Marco &amp; Toussaint Guillaume/17.06.2025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1AF6612-46ED-F44F-4BD1-798D5CBC3CD7}"/>
              </a:ext>
            </a:extLst>
          </p:cNvPr>
          <p:cNvSpPr txBox="1"/>
          <p:nvPr/>
        </p:nvSpPr>
        <p:spPr>
          <a:xfrm>
            <a:off x="889816" y="1140773"/>
            <a:ext cx="107306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3200" b="1" dirty="0"/>
              <a:t>Introduction :</a:t>
            </a:r>
          </a:p>
          <a:p>
            <a:pPr lvl="2"/>
            <a:br>
              <a:rPr lang="fr-CH" sz="2000" b="1" dirty="0"/>
            </a:br>
            <a:endParaRPr lang="fr-CH" sz="2000" b="1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CH" sz="2400" b="1" dirty="0"/>
          </a:p>
        </p:txBody>
      </p:sp>
      <p:pic>
        <p:nvPicPr>
          <p:cNvPr id="22" name="milling">
            <a:hlinkClick r:id="" action="ppaction://media"/>
            <a:extLst>
              <a:ext uri="{FF2B5EF4-FFF2-40B4-BE49-F238E27FC236}">
                <a16:creationId xmlns:a16="http://schemas.microsoft.com/office/drawing/2014/main" id="{FFB51602-6D76-3AA0-EAC2-FA0788E11A8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8671" end="111875.203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28708" y="349768"/>
            <a:ext cx="3263080" cy="18354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4" name="Groupe 33">
            <a:extLst>
              <a:ext uri="{FF2B5EF4-FFF2-40B4-BE49-F238E27FC236}">
                <a16:creationId xmlns:a16="http://schemas.microsoft.com/office/drawing/2014/main" id="{0D70BABA-1E63-8EAD-3550-446BFED550AC}"/>
              </a:ext>
            </a:extLst>
          </p:cNvPr>
          <p:cNvGrpSpPr/>
          <p:nvPr/>
        </p:nvGrpSpPr>
        <p:grpSpPr>
          <a:xfrm>
            <a:off x="314610" y="3204387"/>
            <a:ext cx="10843213" cy="2385473"/>
            <a:chOff x="558450" y="3737787"/>
            <a:chExt cx="10843213" cy="238547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77D2521-C9C3-DACD-AD0E-86306CEFE3CF}"/>
                </a:ext>
              </a:extLst>
            </p:cNvPr>
            <p:cNvSpPr/>
            <p:nvPr/>
          </p:nvSpPr>
          <p:spPr>
            <a:xfrm>
              <a:off x="558450" y="5476929"/>
              <a:ext cx="19128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Programmation FAO</a:t>
              </a:r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27D84973-83F4-B50A-7AB0-19EA5FFAB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0977" y="3826265"/>
              <a:ext cx="1351216" cy="135623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62C90627-0804-B412-BCF6-392FFC2D8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48692" y="4209440"/>
              <a:ext cx="1034219" cy="5898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E13A7BEA-7367-3C27-8347-AAF677ACB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39410" y="3826265"/>
              <a:ext cx="1123135" cy="135623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5F40B932-DAFD-7D53-3720-E687DB94D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09762" y="3902751"/>
              <a:ext cx="1203267" cy="12032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99B3B7C4-D7EA-A096-F0F9-9BE72FD20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19044" y="4209440"/>
              <a:ext cx="1034219" cy="5898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3FD69757-E569-060D-E591-781E7A957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69528" y="4209440"/>
              <a:ext cx="1034219" cy="5898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343EB396-0C75-76E7-0728-4060AA3A1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760248" y="3737787"/>
              <a:ext cx="1521400" cy="153319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3937AF0-22AA-A7C8-CF9B-4A45A2DCFAA7}"/>
                </a:ext>
              </a:extLst>
            </p:cNvPr>
            <p:cNvSpPr/>
            <p:nvPr/>
          </p:nvSpPr>
          <p:spPr>
            <a:xfrm>
              <a:off x="3620262" y="5476930"/>
              <a:ext cx="17614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Fichier G-Code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A40A838-9752-C4C3-C26B-07A8C6CC6D66}"/>
                </a:ext>
              </a:extLst>
            </p:cNvPr>
            <p:cNvSpPr/>
            <p:nvPr/>
          </p:nvSpPr>
          <p:spPr>
            <a:xfrm>
              <a:off x="6530682" y="5476928"/>
              <a:ext cx="17614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Machine outils CNC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71C8EE4-5EAF-90D5-0A26-97CAF6DD08F4}"/>
                </a:ext>
              </a:extLst>
            </p:cNvPr>
            <p:cNvSpPr/>
            <p:nvPr/>
          </p:nvSpPr>
          <p:spPr>
            <a:xfrm>
              <a:off x="9640233" y="5476929"/>
              <a:ext cx="17614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Pièce usinée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154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1000" r="81000" b="90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B9FF51-8FA8-BDC9-9162-BD3E8F0CF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BD8367C-47C8-9875-6D67-E1CD5B733FEE}"/>
              </a:ext>
            </a:extLst>
          </p:cNvPr>
          <p:cNvSpPr txBox="1"/>
          <p:nvPr/>
        </p:nvSpPr>
        <p:spPr>
          <a:xfrm>
            <a:off x="8032750" y="6204155"/>
            <a:ext cx="4031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sz="1400" dirty="0"/>
              <a:t>CAS-IDD Projet Java</a:t>
            </a:r>
            <a:br>
              <a:rPr lang="fr-CH" sz="1400" dirty="0"/>
            </a:br>
            <a:r>
              <a:rPr lang="fr-CH" sz="1400" dirty="0"/>
              <a:t>Dolci Marco &amp; Toussaint Guillaume/17.06.2025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EA7743B-0B00-399C-8E99-B35EABDB58D5}"/>
              </a:ext>
            </a:extLst>
          </p:cNvPr>
          <p:cNvSpPr txBox="1"/>
          <p:nvPr/>
        </p:nvSpPr>
        <p:spPr>
          <a:xfrm>
            <a:off x="493575" y="815815"/>
            <a:ext cx="10730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3200" b="1" dirty="0"/>
              <a:t>Objectif du projet :</a:t>
            </a:r>
          </a:p>
        </p:txBody>
      </p:sp>
      <p:pic>
        <p:nvPicPr>
          <p:cNvPr id="3" name="Image 2" descr="Une image contenant texte, capture d’écran, nombre, Police&#10;&#10;Le contenu généré par l’IA peut être incorrect.">
            <a:extLst>
              <a:ext uri="{FF2B5EF4-FFF2-40B4-BE49-F238E27FC236}">
                <a16:creationId xmlns:a16="http://schemas.microsoft.com/office/drawing/2014/main" id="{A4A99BDD-7068-DC35-5148-48177F0AB7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275" y="2616360"/>
            <a:ext cx="5759450" cy="34258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820B533-55A3-8B68-9DFA-F9A8E4A3887A}"/>
              </a:ext>
            </a:extLst>
          </p:cNvPr>
          <p:cNvSpPr txBox="1"/>
          <p:nvPr/>
        </p:nvSpPr>
        <p:spPr>
          <a:xfrm>
            <a:off x="493575" y="1777642"/>
            <a:ext cx="10730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Offrir une interface conviviale et interactive à notre projet python</a:t>
            </a:r>
            <a:endParaRPr lang="fr-CH" sz="2400" b="1" dirty="0"/>
          </a:p>
        </p:txBody>
      </p:sp>
    </p:spTree>
    <p:extLst>
      <p:ext uri="{BB962C8B-B14F-4D97-AF65-F5344CB8AC3E}">
        <p14:creationId xmlns:p14="http://schemas.microsoft.com/office/powerpoint/2010/main" val="2390677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1000" r="81000" b="90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B8B9DB-EB48-E8DB-F9F2-EE9100630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BAFE825-96ED-42C7-E38A-D47472BC2F3F}"/>
              </a:ext>
            </a:extLst>
          </p:cNvPr>
          <p:cNvSpPr txBox="1"/>
          <p:nvPr/>
        </p:nvSpPr>
        <p:spPr>
          <a:xfrm>
            <a:off x="8032750" y="6204155"/>
            <a:ext cx="4031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sz="1400" dirty="0"/>
              <a:t>CAS-IDD Projet Java</a:t>
            </a:r>
            <a:br>
              <a:rPr lang="fr-CH" sz="1400" dirty="0"/>
            </a:br>
            <a:r>
              <a:rPr lang="fr-CH" sz="1400" dirty="0"/>
              <a:t>Dolci Marco &amp; Toussaint Guillaume/17.06.2025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47CB05F-A148-F43F-8E58-6978C1787E29}"/>
              </a:ext>
            </a:extLst>
          </p:cNvPr>
          <p:cNvSpPr txBox="1"/>
          <p:nvPr/>
        </p:nvSpPr>
        <p:spPr>
          <a:xfrm>
            <a:off x="5101045" y="3013501"/>
            <a:ext cx="1989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4800" b="1" dirty="0"/>
              <a:t>DEMO</a:t>
            </a:r>
            <a:endParaRPr lang="fr-CH" sz="2000" b="1" dirty="0"/>
          </a:p>
        </p:txBody>
      </p:sp>
    </p:spTree>
    <p:extLst>
      <p:ext uri="{BB962C8B-B14F-4D97-AF65-F5344CB8AC3E}">
        <p14:creationId xmlns:p14="http://schemas.microsoft.com/office/powerpoint/2010/main" val="1513593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1000" r="81000" b="90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64EE29-8DC9-78F9-B1DC-7F631AFA2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23E9A50-B9E2-2909-76D8-6B83F96AED1C}"/>
              </a:ext>
            </a:extLst>
          </p:cNvPr>
          <p:cNvSpPr txBox="1"/>
          <p:nvPr/>
        </p:nvSpPr>
        <p:spPr>
          <a:xfrm>
            <a:off x="8032750" y="6204155"/>
            <a:ext cx="4031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sz="1400" dirty="0"/>
              <a:t>CAS-IDD Projet Java</a:t>
            </a:r>
            <a:br>
              <a:rPr lang="fr-CH" sz="1400" dirty="0"/>
            </a:br>
            <a:r>
              <a:rPr lang="fr-CH" sz="1400" dirty="0"/>
              <a:t>Dolci Marco &amp; Toussaint Guillaume/17.06.2025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BCFA732-4661-9E1A-97BE-F0B04452DE3C}"/>
              </a:ext>
            </a:extLst>
          </p:cNvPr>
          <p:cNvSpPr txBox="1"/>
          <p:nvPr/>
        </p:nvSpPr>
        <p:spPr>
          <a:xfrm>
            <a:off x="287836" y="775013"/>
            <a:ext cx="10730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3200" b="1" dirty="0"/>
              <a:t>Evolutions possibles: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B9BF628-5B80-2F33-791F-B95FD79B5B82}"/>
              </a:ext>
            </a:extLst>
          </p:cNvPr>
          <p:cNvSpPr txBox="1"/>
          <p:nvPr/>
        </p:nvSpPr>
        <p:spPr>
          <a:xfrm>
            <a:off x="403859" y="1782900"/>
            <a:ext cx="107306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/>
              <a:t>Edition du code directement dans l’interface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/>
              <a:t>Optimisation des performances: </a:t>
            </a:r>
            <a:r>
              <a:rPr lang="fr-FR" sz="2400" b="1" dirty="0">
                <a:sym typeface="Wingdings" panose="05000000000000000000" pitchFamily="2" charset="2"/>
              </a:rPr>
              <a:t>python  langage bas niveau (C, C++, …)</a:t>
            </a:r>
            <a:endParaRPr lang="fr-CH" sz="2400" b="1" dirty="0"/>
          </a:p>
        </p:txBody>
      </p:sp>
    </p:spTree>
    <p:extLst>
      <p:ext uri="{BB962C8B-B14F-4D97-AF65-F5344CB8AC3E}">
        <p14:creationId xmlns:p14="http://schemas.microsoft.com/office/powerpoint/2010/main" val="2672942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1000" r="81000" b="90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60A9C4-185A-8E98-1F7D-CC094C7C4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29066A1-774A-5BE3-204F-5A4EAB971C4D}"/>
              </a:ext>
            </a:extLst>
          </p:cNvPr>
          <p:cNvSpPr txBox="1"/>
          <p:nvPr/>
        </p:nvSpPr>
        <p:spPr>
          <a:xfrm>
            <a:off x="8032750" y="6204155"/>
            <a:ext cx="4031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sz="1400" dirty="0"/>
              <a:t>CAS-IDD Projet Java</a:t>
            </a:r>
            <a:br>
              <a:rPr lang="fr-CH" sz="1400" dirty="0"/>
            </a:br>
            <a:r>
              <a:rPr lang="fr-CH" sz="1400" dirty="0"/>
              <a:t>Dolci Marco &amp; Toussaint Guillaume/17.06.2025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111F50C-A1C5-9357-72F4-E8A713FBA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725" y="2373061"/>
            <a:ext cx="2516549" cy="2111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164450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</Words>
  <Application>Microsoft Office PowerPoint</Application>
  <PresentationFormat>Grand écran</PresentationFormat>
  <Paragraphs>19</Paragraphs>
  <Slides>6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marco Dolci</dc:creator>
  <cp:lastModifiedBy>Marco Dolci</cp:lastModifiedBy>
  <cp:revision>57</cp:revision>
  <dcterms:created xsi:type="dcterms:W3CDTF">2025-03-19T08:47:36Z</dcterms:created>
  <dcterms:modified xsi:type="dcterms:W3CDTF">2025-06-10T13:50:25Z</dcterms:modified>
</cp:coreProperties>
</file>